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S</a:t>
            </a:r>
            <a:r>
              <a:rPr lang="en-US" dirty="0"/>
              <a:t>TOCK PRICE PREDICTION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8406-3D00-5560-60A1-E30DB3FD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CD5B8A9-38FE-B1D4-76F5-AC7FA46C32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1053" y="2418000"/>
            <a:ext cx="561702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markets reflect economic activity and investor sentiment.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Prices are influenced by supply-demand, global events, and company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helps in: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Investment planning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management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decision-making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Aim: Build a machine learning model to predict stock prices from historical data.</a:t>
            </a:r>
          </a:p>
        </p:txBody>
      </p:sp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395ABE3D-C1AF-8273-325E-D3BE781B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9" y="1903445"/>
            <a:ext cx="5019870" cy="38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1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6C15-0D8A-89C1-90AB-234A89CC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B965E7-0FE9-9AE6-CBD4-925EA8A029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6245" y="2152076"/>
            <a:ext cx="464082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price prediction is difficult due to: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volatility and uncertainty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Non-linear and time-dependent patterns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 of external factors (news, economy, politics)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approaches (like moving averages, ARIMA) are limited.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and Deep Learning offer better ways to capture patterns.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8A0D7-E1E9-4501-7BB6-69AC35E1D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0" y="1986914"/>
            <a:ext cx="6518787" cy="38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4791-BA99-B61C-2692-8628AF39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99" y="1"/>
            <a:ext cx="10119982" cy="1588979"/>
          </a:xfrm>
        </p:spPr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19E3EC-BA7D-68C9-211B-00A95B192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7869" y="2276528"/>
            <a:ext cx="795901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Historical stock data (Yahoo Finance / Kaggle).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Open, High, Low, Close, Volume, Moving Averages.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missing values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Normalize/scale data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Train-test split (e.g., 80:20)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 (Linear/Polynomial) for baseline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(Long Short-Term Memory) for time-series prediction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between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8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AB76-87F0-261F-2D0A-82E76F58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BD9FEF-239C-97F3-8173-8D9F527787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1804" y="2256782"/>
            <a:ext cx="568234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&amp; Feature Engineering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 (LSTM/Regression)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&amp;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Used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Python, Pandas,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Scikit-learn, TensorFlow, Matplotlib.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Train LSTM with past 60 days’ prices → predict next day’s closing price.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Snippet (short)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input → Model → Output prediction.</a:t>
            </a:r>
          </a:p>
        </p:txBody>
      </p:sp>
      <p:pic>
        <p:nvPicPr>
          <p:cNvPr id="4099" name="Picture 3" descr="Generated image">
            <a:extLst>
              <a:ext uri="{FF2B5EF4-FFF2-40B4-BE49-F238E27FC236}">
                <a16:creationId xmlns:a16="http://schemas.microsoft.com/office/drawing/2014/main" id="{EF6567E0-125B-D1A1-69E4-B63DCD3A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47" y="1937098"/>
            <a:ext cx="5696339" cy="37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5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DD44-2E22-89A0-E4A8-AE18C174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&amp;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132935-3F4E-983D-9756-41567D2971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3185" y="2107485"/>
            <a:ext cx="62701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 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RMSE (Root Mean Square Error)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 (Mean Absolute Error)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Score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outperformed simple regression in accuracy.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Predicted prices closely followed actual trends.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 Line chart of Actual vs Predicted stock prices.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Model captures general trend but struggles with sudden market shocks.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AE214-AF7C-7CC5-33E1-A883DF60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27" y="1912776"/>
            <a:ext cx="5082073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3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C546-1BC6-8C71-71FF-5CCDA519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Scope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8B1E15-8A79-FC79-BC82-F6BC325221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711373"/>
            <a:ext cx="893789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models can effectively forecast stock price movements.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shows strong performance for sequential time-series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sentiment analysis (news, tweets, market reports).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 models (ARIMA + LSTM, or ML + Technical Indicators).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as a web dashboard for real-time prediction.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8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0A851-C812-D6E8-D72B-80C44833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63383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{D600C98E-DD58-4D07-B0DD-401506E829BA}tf56160789_win32</Template>
  <TotalTime>50</TotalTime>
  <Words>362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Custom</vt:lpstr>
      <vt:lpstr>STOCK PRICE PREDICTION</vt:lpstr>
      <vt:lpstr>Introduction</vt:lpstr>
      <vt:lpstr>Problem Statement</vt:lpstr>
      <vt:lpstr>Methodology</vt:lpstr>
      <vt:lpstr>Implementation</vt:lpstr>
      <vt:lpstr>Result &amp; Analysis</vt:lpstr>
      <vt:lpstr>Conclusion &amp; 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Rishitha Reddy</dc:creator>
  <cp:lastModifiedBy>Rishitha Reddy</cp:lastModifiedBy>
  <cp:revision>3</cp:revision>
  <dcterms:created xsi:type="dcterms:W3CDTF">2025-08-31T13:18:42Z</dcterms:created>
  <dcterms:modified xsi:type="dcterms:W3CDTF">2025-08-31T14:12:40Z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